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43891200" cy="32918400"/>
  <p:notesSz cx="6858000" cy="9144000"/>
  <p:embeddedFontLst>
    <p:embeddedFont>
      <p:font typeface="Acumin Pro" panose="020B0604020202020204" charset="0"/>
      <p:regular r:id="rId4"/>
      <p:bold r:id="rId5"/>
      <p:italic r:id="rId6"/>
      <p:boldItalic r:id="rId7"/>
    </p:embeddedFont>
    <p:embeddedFont>
      <p:font typeface="Acumin Pro ExtraCondensed" panose="020B0604020202020204" charset="0"/>
      <p:regular r:id="rId8"/>
      <p:bold r:id="rId9"/>
      <p:italic r:id="rId10"/>
      <p:boldItalic r:id="rId11"/>
    </p:embeddedFont>
    <p:embeddedFont>
      <p:font typeface="Acumin Pro SemiCondensed" panose="020B0604020202020204" charset="0"/>
      <p:regular r:id="rId12"/>
      <p:bold r:id="rId13"/>
      <p:italic r:id="rId14"/>
      <p:boldItalic r:id="rId15"/>
    </p:embeddedFont>
    <p:embeddedFont>
      <p:font typeface="United Sans Cd Hv" charset="0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5960"/>
    <a:srgbClr val="CFB991"/>
    <a:srgbClr val="000000"/>
    <a:srgbClr val="55597B"/>
    <a:srgbClr val="CFB98F"/>
    <a:srgbClr val="C4BF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/>
    <p:restoredTop sz="94694"/>
  </p:normalViewPr>
  <p:slideViewPr>
    <p:cSldViewPr snapToGrid="0">
      <p:cViewPr>
        <p:scale>
          <a:sx n="24" d="100"/>
          <a:sy n="24" d="100"/>
        </p:scale>
        <p:origin x="2034" y="-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7F49C-F5C9-1749-AF6D-83A4C269E96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1CBE8-039A-174A-A9E6-A92A92F43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79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81CBE8-039A-174A-A9E6-A92A92F437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26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  <a:prstGeom prst="rect">
            <a:avLst/>
          </a:prstGeo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5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0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6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80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  <a:prstGeom prst="rect">
            <a:avLst/>
          </a:prstGeo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3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153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00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1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9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C2D6190-29C6-A344-BB39-169BA9016BD6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/>
          <a:lstStyle/>
          <a:p>
            <a:fld id="{18C4379C-0CD7-AB4F-9D5D-17B17ECF3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47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991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21473E-394A-27E9-26B2-1FC8D45C3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84"/>
            <a:ext cx="43891200" cy="4470398"/>
          </a:xfrm>
          <a:prstGeom prst="rect">
            <a:avLst/>
          </a:prstGeom>
        </p:spPr>
      </p:pic>
      <p:sp>
        <p:nvSpPr>
          <p:cNvPr id="53" name="AutoShape 4">
            <a:extLst>
              <a:ext uri="{FF2B5EF4-FFF2-40B4-BE49-F238E27FC236}">
                <a16:creationId xmlns:a16="http://schemas.microsoft.com/office/drawing/2014/main" id="{F49D5DAC-89A8-48A0-9C30-A2134D3A886C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46163" y="29701712"/>
            <a:ext cx="42022712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6">
            <a:extLst>
              <a:ext uri="{FF2B5EF4-FFF2-40B4-BE49-F238E27FC236}">
                <a16:creationId xmlns:a16="http://schemas.microsoft.com/office/drawing/2014/main" id="{638604CA-877D-4992-A349-3DB08768AD60}"/>
              </a:ext>
            </a:extLst>
          </p:cNvPr>
          <p:cNvSpPr>
            <a:spLocks/>
          </p:cNvSpPr>
          <p:nvPr/>
        </p:nvSpPr>
        <p:spPr bwMode="auto">
          <a:xfrm>
            <a:off x="1463040" y="29899562"/>
            <a:ext cx="41381997" cy="2087563"/>
          </a:xfrm>
          <a:custGeom>
            <a:avLst/>
            <a:gdLst>
              <a:gd name="T0" fmla="*/ 0 w 43178"/>
              <a:gd name="T1" fmla="*/ 1920 h 1920"/>
              <a:gd name="T2" fmla="*/ 0 w 43178"/>
              <a:gd name="T3" fmla="*/ 1920 h 1920"/>
              <a:gd name="T4" fmla="*/ 43178 w 43178"/>
              <a:gd name="T5" fmla="*/ 1920 h 1920"/>
              <a:gd name="T6" fmla="*/ 43178 w 43178"/>
              <a:gd name="T7" fmla="*/ 0 h 1920"/>
              <a:gd name="T8" fmla="*/ 0 w 43178"/>
              <a:gd name="T9" fmla="*/ 0 h 1920"/>
              <a:gd name="T10" fmla="*/ 0 w 43178"/>
              <a:gd name="T11" fmla="*/ 1920 h 1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178" h="1920">
                <a:moveTo>
                  <a:pt x="0" y="1920"/>
                </a:moveTo>
                <a:lnTo>
                  <a:pt x="0" y="1920"/>
                </a:lnTo>
                <a:lnTo>
                  <a:pt x="43178" y="1920"/>
                </a:lnTo>
                <a:lnTo>
                  <a:pt x="43178" y="0"/>
                </a:lnTo>
                <a:lnTo>
                  <a:pt x="0" y="0"/>
                </a:lnTo>
                <a:lnTo>
                  <a:pt x="0" y="1920"/>
                </a:lnTo>
                <a:close/>
              </a:path>
            </a:pathLst>
          </a:custGeom>
          <a:solidFill>
            <a:srgbClr val="555960">
              <a:alpha val="92157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642739-C84D-DEAB-6476-ABA161E76C91}"/>
              </a:ext>
            </a:extLst>
          </p:cNvPr>
          <p:cNvSpPr/>
          <p:nvPr/>
        </p:nvSpPr>
        <p:spPr>
          <a:xfrm>
            <a:off x="1463040" y="5139846"/>
            <a:ext cx="9692640" cy="16628654"/>
          </a:xfrm>
          <a:prstGeom prst="rect">
            <a:avLst/>
          </a:prstGeom>
          <a:solidFill>
            <a:srgbClr val="C4BFC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4BFC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C15CE5-85D2-96A9-15B3-C1E173E454D7}"/>
              </a:ext>
            </a:extLst>
          </p:cNvPr>
          <p:cNvSpPr/>
          <p:nvPr/>
        </p:nvSpPr>
        <p:spPr>
          <a:xfrm>
            <a:off x="1463040" y="22477748"/>
            <a:ext cx="9692640" cy="6743514"/>
          </a:xfrm>
          <a:prstGeom prst="rect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1F4BD2-5DE9-B2F2-ACB4-A31FC7E2B65C}"/>
              </a:ext>
            </a:extLst>
          </p:cNvPr>
          <p:cNvCxnSpPr>
            <a:cxnSpLocks/>
          </p:cNvCxnSpPr>
          <p:nvPr/>
        </p:nvCxnSpPr>
        <p:spPr>
          <a:xfrm>
            <a:off x="11863829" y="1571880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B4E94F1-0489-5E3A-F011-837ECDAA14DD}"/>
              </a:ext>
            </a:extLst>
          </p:cNvPr>
          <p:cNvCxnSpPr>
            <a:cxnSpLocks/>
          </p:cNvCxnSpPr>
          <p:nvPr/>
        </p:nvCxnSpPr>
        <p:spPr>
          <a:xfrm>
            <a:off x="11863829" y="18702991"/>
            <a:ext cx="9692640" cy="0"/>
          </a:xfrm>
          <a:prstGeom prst="line">
            <a:avLst/>
          </a:prstGeom>
          <a:ln w="142875">
            <a:solidFill>
              <a:srgbClr val="CFB99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05C2241-0FED-3D37-B195-CE38D8899296}"/>
              </a:ext>
            </a:extLst>
          </p:cNvPr>
          <p:cNvSpPr txBox="1"/>
          <p:nvPr/>
        </p:nvSpPr>
        <p:spPr>
          <a:xfrm>
            <a:off x="2508969" y="5430525"/>
            <a:ext cx="7832035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500" b="1" i="1" spc="20" dirty="0">
                <a:latin typeface="Acumin Pro ExtraCondensed" panose="020B0508020202020204" pitchFamily="34" charset="77"/>
              </a:rPr>
              <a:t>ABSTRACT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970AFB-0B49-B074-16B7-72DA9A1A5FC8}"/>
              </a:ext>
            </a:extLst>
          </p:cNvPr>
          <p:cNvSpPr txBox="1"/>
          <p:nvPr/>
        </p:nvSpPr>
        <p:spPr>
          <a:xfrm>
            <a:off x="1980221" y="22991179"/>
            <a:ext cx="783203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i="1" spc="100" dirty="0">
                <a:solidFill>
                  <a:srgbClr val="CFB98F"/>
                </a:solidFill>
                <a:latin typeface="Acumin Pro ExtraCondensed" panose="020B0508020202020204" pitchFamily="34" charset="77"/>
              </a:rPr>
              <a:t>PRESENTER BIO INFORMATION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0A01C89-5C31-FF93-E1E1-6B7083540CE9}"/>
              </a:ext>
            </a:extLst>
          </p:cNvPr>
          <p:cNvSpPr txBox="1"/>
          <p:nvPr/>
        </p:nvSpPr>
        <p:spPr>
          <a:xfrm>
            <a:off x="2356568" y="7059419"/>
            <a:ext cx="8257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dirty="0">
                <a:latin typeface="Acumin Pro" panose="020B0504020202020204" pitchFamily="34" charset="77"/>
              </a:rPr>
              <a:t>Example font for abstract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BB1377-5B88-53F9-93A5-A03AE7E5D709}"/>
              </a:ext>
            </a:extLst>
          </p:cNvPr>
          <p:cNvSpPr txBox="1"/>
          <p:nvPr/>
        </p:nvSpPr>
        <p:spPr>
          <a:xfrm>
            <a:off x="11893161" y="17767486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i="1" dirty="0">
                <a:latin typeface="Acumin Pro" panose="020B0504020202020204" pitchFamily="34" charset="77"/>
              </a:rPr>
              <a:t>Short caption font for figure or tables.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9B8A0B-7E83-B5BC-36E8-38509A866820}"/>
              </a:ext>
            </a:extLst>
          </p:cNvPr>
          <p:cNvSpPr txBox="1"/>
          <p:nvPr/>
        </p:nvSpPr>
        <p:spPr>
          <a:xfrm>
            <a:off x="11893163" y="5041114"/>
            <a:ext cx="783203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i="1" dirty="0">
                <a:latin typeface="Acumin Pro ExtraCondensed" panose="020B0508020202020204" pitchFamily="34" charset="77"/>
              </a:rPr>
              <a:t>SUBHEAD FONT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4B32388-C7CC-695C-482B-A0D37A9B44A4}"/>
              </a:ext>
            </a:extLst>
          </p:cNvPr>
          <p:cNvSpPr txBox="1"/>
          <p:nvPr/>
        </p:nvSpPr>
        <p:spPr>
          <a:xfrm>
            <a:off x="11766885" y="6616365"/>
            <a:ext cx="9886531" cy="813575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This is the secondary text which will explain your project.</a:t>
            </a:r>
          </a:p>
          <a:p>
            <a:pPr>
              <a:lnSpc>
                <a:spcPts val="4200"/>
              </a:lnSpc>
            </a:pPr>
            <a:endParaRPr lang="en-US" sz="3300" dirty="0">
              <a:latin typeface="Acumin Pro" panose="020B0504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1: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bullet list 2:</a:t>
            </a:r>
          </a:p>
          <a:p>
            <a:pPr marL="457200" indent="-457200">
              <a:lnSpc>
                <a:spcPts val="4200"/>
              </a:lnSpc>
              <a:buClr>
                <a:srgbClr val="CFB991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1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2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3</a:t>
            </a:r>
          </a:p>
          <a:p>
            <a:pPr marL="457200" indent="-457200">
              <a:lnSpc>
                <a:spcPts val="4200"/>
              </a:lnSpc>
              <a:buClr>
                <a:srgbClr val="CFB98F"/>
              </a:buClr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Text 4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D972F1-4811-4859-FFD3-24D071129FDA}"/>
              </a:ext>
            </a:extLst>
          </p:cNvPr>
          <p:cNvSpPr txBox="1"/>
          <p:nvPr/>
        </p:nvSpPr>
        <p:spPr>
          <a:xfrm>
            <a:off x="21674594" y="30231202"/>
            <a:ext cx="186611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effectLst/>
                <a:latin typeface="Acumin Pro SemiCondensed" panose="020B0506020202020204" pitchFamily="34" charset="77"/>
              </a:defRPr>
            </a:lvl1pPr>
          </a:lstStyle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Acknowledgement</a:t>
            </a: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Acumin Pro SemiCondensed" panose="020B0604020202020204" charset="0"/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of funding support: ​</a:t>
            </a:r>
          </a:p>
          <a:p>
            <a:pPr algn="l" rtl="0" fontAlgn="base"/>
            <a:r>
              <a:rPr lang="en-US" sz="3200" dirty="0">
                <a:solidFill>
                  <a:schemeClr val="bg1"/>
                </a:solidFill>
              </a:rPr>
              <a:t>&lt;PERSEUS grant #2023-68012-38992, USDA NIFA&gt; or &lt;EFFICACI grant, #NR233A750004G044, USDA NRCS&gt;  or &lt;Purdue University Institute for Digital Forestry &gt; or &lt;other…&gt;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FBD87-21D2-89EB-A3A6-87D1A04B88A0}"/>
              </a:ext>
            </a:extLst>
          </p:cNvPr>
          <p:cNvSpPr txBox="1"/>
          <p:nvPr/>
        </p:nvSpPr>
        <p:spPr>
          <a:xfrm>
            <a:off x="10000678" y="1611442"/>
            <a:ext cx="215028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0" b="1" dirty="0">
                <a:effectLst/>
                <a:latin typeface="United Sans Cd Hv" pitchFamily="2" charset="77"/>
              </a:rPr>
              <a:t>POSTER TITLE GOES HERE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313F50A-70BF-FEAD-3A27-C562554634A7}"/>
              </a:ext>
            </a:extLst>
          </p:cNvPr>
          <p:cNvSpPr txBox="1"/>
          <p:nvPr/>
        </p:nvSpPr>
        <p:spPr>
          <a:xfrm>
            <a:off x="1911707" y="24088171"/>
            <a:ext cx="5220613" cy="336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  <a:spcAft>
                <a:spcPts val="600"/>
              </a:spcAft>
            </a:pPr>
            <a:r>
              <a:rPr lang="en-US" sz="3500" b="1" dirty="0">
                <a:latin typeface="Acumin Pro" panose="020B0504020202020204" pitchFamily="34" charset="77"/>
              </a:rPr>
              <a:t>Given Family name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cumin Pro SemiCondensed" panose="020B0506020202020204" pitchFamily="34" charset="77"/>
              </a:rPr>
              <a:t>Brief poster presenter bio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photo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contact info</a:t>
            </a:r>
          </a:p>
          <a:p>
            <a:pPr marL="457200" indent="-457200">
              <a:lnSpc>
                <a:spcPts val="4200"/>
              </a:lnSpc>
              <a:buSzPct val="140000"/>
              <a:buFont typeface="Arial" panose="020B0604020202020204" pitchFamily="34" charset="0"/>
              <a:buChar char="•"/>
            </a:pPr>
            <a:r>
              <a:rPr lang="en-US" sz="3200" dirty="0">
                <a:latin typeface="Acumin Pro SemiCondensed" panose="020B0506020202020204" pitchFamily="34" charset="77"/>
              </a:rPr>
              <a:t>Include QR code to website if available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CEF719E-D895-0AA6-A9BE-FC36D74DC10C}"/>
              </a:ext>
            </a:extLst>
          </p:cNvPr>
          <p:cNvSpPr/>
          <p:nvPr/>
        </p:nvSpPr>
        <p:spPr>
          <a:xfrm>
            <a:off x="7540347" y="24252713"/>
            <a:ext cx="3073118" cy="3991272"/>
          </a:xfrm>
          <a:prstGeom prst="rect">
            <a:avLst/>
          </a:prstGeom>
          <a:solidFill>
            <a:srgbClr val="55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1C8AD6E-330A-C29E-391E-B62808F429DC}"/>
              </a:ext>
            </a:extLst>
          </p:cNvPr>
          <p:cNvSpPr txBox="1"/>
          <p:nvPr/>
        </p:nvSpPr>
        <p:spPr>
          <a:xfrm>
            <a:off x="6891550" y="25603370"/>
            <a:ext cx="437071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i="1" dirty="0">
                <a:solidFill>
                  <a:schemeClr val="bg1"/>
                </a:solidFill>
                <a:latin typeface="Acumin Pro SemiCondensed" panose="020B0506020202020204" pitchFamily="34" charset="77"/>
              </a:rPr>
              <a:t>Presenter photo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853C4C-17B1-42E1-4E58-EDB1A36922F2}"/>
              </a:ext>
            </a:extLst>
          </p:cNvPr>
          <p:cNvSpPr txBox="1"/>
          <p:nvPr/>
        </p:nvSpPr>
        <p:spPr>
          <a:xfrm>
            <a:off x="13740916" y="480681"/>
            <a:ext cx="1776260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INSTITUTE FOR DIGITAL FORESTRY</a:t>
            </a:r>
            <a:endParaRPr lang="en-US" sz="75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0257B07-B8AC-4DC3-AC9A-EE6CF253EDB7}"/>
              </a:ext>
            </a:extLst>
          </p:cNvPr>
          <p:cNvSpPr txBox="1"/>
          <p:nvPr/>
        </p:nvSpPr>
        <p:spPr>
          <a:xfrm>
            <a:off x="11893163" y="19363629"/>
            <a:ext cx="9886531" cy="544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800"/>
              </a:lnSpc>
            </a:pPr>
            <a:r>
              <a:rPr lang="en-US" sz="2800" dirty="0">
                <a:latin typeface="Acumin Pro" panose="020B0504020202020204" pitchFamily="34" charset="77"/>
              </a:rPr>
              <a:t>References font.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A971EE-B636-4396-BFE7-4B5654893398}"/>
              </a:ext>
            </a:extLst>
          </p:cNvPr>
          <p:cNvSpPr txBox="1"/>
          <p:nvPr/>
        </p:nvSpPr>
        <p:spPr>
          <a:xfrm>
            <a:off x="11893162" y="20382252"/>
            <a:ext cx="15538838" cy="277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RGB numbers: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banner background = Purdue Boilermaker Gold - R-207, G-185, B-145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“Every Tree” background = Purdue Steel Gray - R-85, G-89, B-96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Every Tree “Measuring” gold = Purdue Boilermaker Gold - R-207, G-185, B-145</a:t>
            </a:r>
          </a:p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Abstract background = Purdue Steam Gray – R-196, G-191, B-192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29FA9F-1CAC-4438-8524-9C0F856A539B}"/>
              </a:ext>
            </a:extLst>
          </p:cNvPr>
          <p:cNvSpPr txBox="1"/>
          <p:nvPr/>
        </p:nvSpPr>
        <p:spPr>
          <a:xfrm>
            <a:off x="13740916" y="3180338"/>
            <a:ext cx="1776260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Authors </a:t>
            </a:r>
            <a:r>
              <a:rPr lang="en-US" sz="6500" b="1" dirty="0">
                <a:solidFill>
                  <a:schemeClr val="bg1"/>
                </a:solidFill>
                <a:latin typeface="United Sans Cd Hv" pitchFamily="2" charset="77"/>
              </a:rPr>
              <a:t>and c</a:t>
            </a:r>
            <a:r>
              <a:rPr lang="en-US" sz="6500" b="1" dirty="0">
                <a:solidFill>
                  <a:schemeClr val="bg1"/>
                </a:solidFill>
                <a:effectLst/>
                <a:latin typeface="United Sans Cd Hv" pitchFamily="2" charset="77"/>
              </a:rPr>
              <a:t>o-authors </a:t>
            </a:r>
            <a:endParaRPr lang="en-US" sz="6500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1FBEBBE-E223-4577-B853-5A01E1B57F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06932" y="26797108"/>
            <a:ext cx="1610507" cy="1920511"/>
          </a:xfrm>
          <a:prstGeom prst="rect">
            <a:avLst/>
          </a:prstGeom>
          <a:noFill/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46A334-6C4E-4928-ABC1-AE0BE4695C03}"/>
              </a:ext>
            </a:extLst>
          </p:cNvPr>
          <p:cNvCxnSpPr>
            <a:cxnSpLocks/>
          </p:cNvCxnSpPr>
          <p:nvPr/>
        </p:nvCxnSpPr>
        <p:spPr>
          <a:xfrm>
            <a:off x="11863829" y="16465561"/>
            <a:ext cx="9692640" cy="0"/>
          </a:xfrm>
          <a:prstGeom prst="line">
            <a:avLst/>
          </a:prstGeom>
          <a:ln w="142875">
            <a:solidFill>
              <a:srgbClr val="55596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9E73705-0265-4456-AF40-97D505AF751F}"/>
              </a:ext>
            </a:extLst>
          </p:cNvPr>
          <p:cNvSpPr txBox="1"/>
          <p:nvPr/>
        </p:nvSpPr>
        <p:spPr>
          <a:xfrm>
            <a:off x="11766884" y="14678132"/>
            <a:ext cx="988653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Example of divisions: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79C277D-FFB0-4577-9003-9D3C32EFCFC2}"/>
              </a:ext>
            </a:extLst>
          </p:cNvPr>
          <p:cNvCxnSpPr>
            <a:cxnSpLocks/>
          </p:cNvCxnSpPr>
          <p:nvPr/>
        </p:nvCxnSpPr>
        <p:spPr>
          <a:xfrm>
            <a:off x="11863829" y="17238447"/>
            <a:ext cx="9692640" cy="0"/>
          </a:xfrm>
          <a:prstGeom prst="line">
            <a:avLst/>
          </a:prstGeom>
          <a:ln w="142875">
            <a:solidFill>
              <a:srgbClr val="0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3B75699-343E-42D3-A664-6AACA9750BDE}"/>
              </a:ext>
            </a:extLst>
          </p:cNvPr>
          <p:cNvSpPr txBox="1"/>
          <p:nvPr/>
        </p:nvSpPr>
        <p:spPr>
          <a:xfrm>
            <a:off x="22044876" y="15420809"/>
            <a:ext cx="9458643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Boilermaker Gold - R-207, G-185, B-145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58BE06-9E23-41A8-B26E-EF20A61AEB99}"/>
              </a:ext>
            </a:extLst>
          </p:cNvPr>
          <p:cNvSpPr txBox="1"/>
          <p:nvPr/>
        </p:nvSpPr>
        <p:spPr>
          <a:xfrm>
            <a:off x="22044876" y="17003621"/>
            <a:ext cx="7063874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Black </a:t>
            </a:r>
            <a:r>
              <a:rPr lang="en-US" sz="3200" dirty="0">
                <a:latin typeface="Acumin Pro" panose="020B0504020202020204" pitchFamily="34" charset="77"/>
              </a:rPr>
              <a:t>- R-00, G-00, B-00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42C4A9-D782-0408-E1AF-935CED207265}"/>
              </a:ext>
            </a:extLst>
          </p:cNvPr>
          <p:cNvSpPr txBox="1"/>
          <p:nvPr/>
        </p:nvSpPr>
        <p:spPr>
          <a:xfrm>
            <a:off x="22044876" y="16223449"/>
            <a:ext cx="8777356" cy="598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300" dirty="0">
                <a:latin typeface="Acumin Pro" panose="020B0504020202020204" pitchFamily="34" charset="77"/>
              </a:rPr>
              <a:t>Purdue Steel Gray - R-85, G-89, B-96</a:t>
            </a:r>
            <a:endParaRPr lang="en-US" sz="3200" dirty="0">
              <a:latin typeface="Acumin Pro SemiCondensed" panose="020B05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7838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idif_poster_template</Template>
  <TotalTime>1</TotalTime>
  <Words>218</Words>
  <Application>Microsoft Office PowerPoint</Application>
  <PresentationFormat>Custom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Acumin Pro ExtraCondensed</vt:lpstr>
      <vt:lpstr>United Sans Cd Hv</vt:lpstr>
      <vt:lpstr>Acumin Pro SemiCondensed</vt:lpstr>
      <vt:lpstr>Acumin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Tiwari</dc:creator>
  <cp:lastModifiedBy>Aditya Tiwari</cp:lastModifiedBy>
  <cp:revision>1</cp:revision>
  <dcterms:created xsi:type="dcterms:W3CDTF">2024-07-17T00:13:21Z</dcterms:created>
  <dcterms:modified xsi:type="dcterms:W3CDTF">2024-07-17T00:14:39Z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2024-06-03T18:46:20Z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07e4834b-3d95-4abe-938e-d7ac3f4dd8ac</vt:lpwstr>
  </property>
  <property fmtid="{D5CDD505-2E9C-101B-9397-08002B2CF9AE}" pid="8" name="MSIP_Label_4044bd30-2ed7-4c9d-9d12-46200872a97b_ContentBits">
    <vt:lpwstr>0</vt:lpwstr>
  </property>
</Properties>
</file>

<file path=docProps/thumbnail.jpeg>
</file>